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06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E648B-3F50-4C04-B3BC-3BAF618C1A43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61934-F303-4EB7-B8F6-D8364FC5774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1E9B-8A86-4C0B-A166-586F4A999CB9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6EC1-232C-4875-AD6F-901091F0E0A8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DB0C-BA34-4E1D-9199-671B35D178C6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6B88-E156-4BFD-80CF-E9B7FAC1F171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E8D5F-C3BF-427B-B5A1-A556821339CB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CDA16-7AA1-455F-BB8D-2640DBE0C8B8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B11-C8F7-4D28-94E0-78C9A449EE7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65AD-8F2A-40C9-B729-6331E69EC3DB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32D5-806E-4D08-A513-FAD507E10B60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96D30-F3DF-4A44-A2EA-9B9B8EB73098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342FB-3F69-4867-9702-AFDBB7F33905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1. Corporate Social Responsibility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IN" sz="3400" dirty="0" smtClean="0">
                <a:solidFill>
                  <a:schemeClr val="bg1"/>
                </a:solidFill>
                <a:latin typeface="+mj-lt"/>
              </a:rPr>
              <a:t>Topic </a:t>
            </a:r>
            <a:r>
              <a:rPr lang="en-IN" sz="3400" dirty="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en-IN" sz="3400" dirty="0" smtClean="0">
                <a:solidFill>
                  <a:schemeClr val="bg1"/>
                </a:solidFill>
                <a:latin typeface="+mj-lt"/>
              </a:rPr>
              <a:t>Corporate Social Responsibility</a:t>
            </a:r>
            <a:endParaRPr lang="en-US" sz="3400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IN" sz="3400" dirty="0" smtClean="0">
                <a:solidFill>
                  <a:schemeClr val="bg1"/>
                </a:solidFill>
                <a:latin typeface="+mj-lt"/>
              </a:rPr>
              <a:t>Chapter 1. Business Basics.</a:t>
            </a:r>
            <a:br>
              <a:rPr lang="en-IN" sz="3400" dirty="0" smtClean="0">
                <a:solidFill>
                  <a:schemeClr val="bg1"/>
                </a:solidFill>
                <a:latin typeface="+mj-lt"/>
              </a:rPr>
            </a:br>
            <a:r>
              <a:rPr lang="en-IN" sz="3400" dirty="0" smtClean="0">
                <a:solidFill>
                  <a:schemeClr val="bg1"/>
                </a:solidFill>
                <a:latin typeface="+mj-lt"/>
              </a:rPr>
              <a:t>Unit 1. The Context of Business.</a:t>
            </a:r>
            <a:endParaRPr lang="en-US" sz="3400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3400" dirty="0" smtClean="0">
                <a:solidFill>
                  <a:schemeClr val="bg1"/>
                </a:solidFill>
                <a:latin typeface="+mj-lt"/>
              </a:rPr>
              <a:t>MXA101 – Introduction To Business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-By </a:t>
            </a:r>
            <a:r>
              <a:rPr lang="en-US" dirty="0" err="1" smtClean="0">
                <a:solidFill>
                  <a:schemeClr val="bg1"/>
                </a:solidFill>
              </a:rPr>
              <a:t>ManageX</a:t>
            </a:r>
            <a:r>
              <a:rPr lang="en-US" dirty="0" smtClean="0">
                <a:solidFill>
                  <a:schemeClr val="bg1"/>
                </a:solidFill>
              </a:rPr>
              <a:t> Academy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9CF6-6316-4F25-B762-1AA6C86FF190}" type="datetime1">
              <a:rPr lang="en-US" smtClean="0"/>
              <a:pPr/>
              <a:t>1/9/2026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ManageXAcademy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Workplace Safety and Health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Importance of employee well-being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Preventive safety culture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productivity impact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Moral and operational responsibility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038600"/>
            <a:ext cx="4724400" cy="213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Freedom from Sexual Harassment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Definition of workplace harassment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Zero-tolerance policies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Safe reporting mechanisms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Organizational responsibility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962400"/>
            <a:ext cx="454781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Equal Opportunity and Diversity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Merit-based hiring and promotion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Inclusive workplace culture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Anti-discrimination principles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Business benefits of diversity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Equal Pay and Wage Fairness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Equal pay for equal work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Gender pay gap challenges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Structural and social causes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Importance of transparent pay systems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962400"/>
            <a:ext cx="570635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Building a Diverse Workforce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Representation of society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Innovation through diversity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Market understanding advantage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competitiveness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Wages and Employee </a:t>
            </a:r>
            <a:r>
              <a:rPr lang="en-US" b="1" dirty="0" smtClean="0">
                <a:solidFill>
                  <a:schemeClr val="bg1"/>
                </a:solidFill>
              </a:rPr>
              <a:t>Benefits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Minimum wage compliance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Fair compensation strategies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Statutory and voluntary benefits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Employee motivation and loyalty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CSR Responsibility Toward Customers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Ethical treatment of customers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Transparency and honesty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Product and service quality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relationship building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Consumer Rights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Right to safety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Right to information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Right to choice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Right to be heard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038600"/>
            <a:ext cx="7541216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CSR Responsibility Toward Communities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Economic impact of businesses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Job creation and tax contribution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Local development support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Social </a:t>
            </a:r>
            <a:r>
              <a:rPr lang="en-US" dirty="0" err="1" smtClean="0">
                <a:solidFill>
                  <a:schemeClr val="bg1"/>
                </a:solidFill>
              </a:rPr>
              <a:t>Upliftment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962400"/>
            <a:ext cx="6324600" cy="252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Financial Contributions to Society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Corporate philanthropy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Education, health, and social causes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Structured giving programs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Strategic social investment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Corporate Social Responsibility – 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Meaning of Corporate Social Responsibility (CSR)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Why CSR matters in modern business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Shift from profit-only to stakeholder focus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CSR as a strategic necessity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Volunteerism and Employee Engagement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Encouraging employee volunteering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Skill-based social contribution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Community connection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Cultural impact within organizations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114800"/>
            <a:ext cx="79189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Supporting Social and Environmental Causes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Health initiatives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Education and sanitation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Environmental sustainability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Global and local impact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114800"/>
            <a:ext cx="837422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CSR as a Strategic </a:t>
            </a:r>
            <a:r>
              <a:rPr lang="en-US" b="1" dirty="0" smtClean="0">
                <a:solidFill>
                  <a:schemeClr val="bg1"/>
                </a:solidFill>
              </a:rPr>
              <a:t>Advantage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Brand differentiation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Risk mitigation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Market trust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profitability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CSR in Indian Business Context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Regulatory expectations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Social responsibility awareness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Stakeholder sensitivity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Corporate reputation in India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Key Takeaways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CSR is not optional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Stakeholder balance is critical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Ethics and profitability can coexist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Responsible businesses win long-term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810000"/>
            <a:ext cx="5181600" cy="256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 descr="D:\ManageX Academy\YouTube Icon Images and Videos\vecteezy_subscribe-button-collection-png-design-subscribe-button_1347377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0"/>
            <a:ext cx="6477000" cy="647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What Is Corporate Social Responsibility?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Balancing economic, legal, ethical, and social duties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Responsibility toward multiple stakeholders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Decision-making beyond profit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Long-term business sustainability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886200"/>
            <a:ext cx="6477000" cy="25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Why Companies Practice </a:t>
            </a:r>
            <a:r>
              <a:rPr lang="en-US" b="1" dirty="0" smtClean="0">
                <a:solidFill>
                  <a:schemeClr val="bg1"/>
                </a:solidFill>
              </a:rPr>
              <a:t>CSR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Trust and reputation building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Employee attraction and retention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Investor confidence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Customer loyalty and brand strength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733800"/>
            <a:ext cx="4648200" cy="265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Stakeholder-Centric View of CSR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Owners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Employees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Customers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Communities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Two-way responsibility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828800"/>
            <a:ext cx="389816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Role of Management in CSR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Managers as decision-makers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Balancing competing stakeholder interests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Ethical leadership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Accountability and transparency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CSR Responsibility Toward Owners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Value creation through profitability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Risk management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Accurate financial reporting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Ethical governance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733800"/>
            <a:ext cx="6553200" cy="268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Fiduciary Responsibility of Managers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Safeguarding company assets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Honest use of funds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Trust-based management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Consequences of ethical failure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CSR Responsibility Toward </a:t>
            </a:r>
            <a:r>
              <a:rPr lang="en-US" b="1" dirty="0" smtClean="0">
                <a:solidFill>
                  <a:schemeClr val="bg1"/>
                </a:solidFill>
              </a:rPr>
              <a:t>Employees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Safe and healthy workplace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Fair wages and benefits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Respect and dignity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Equal opportunities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BD3B-A116-4868-894D-64A26E43E01C}" type="datetime1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@ManageXAcademy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114800"/>
            <a:ext cx="7543800" cy="172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Words>525</Words>
  <Application>Microsoft Office PowerPoint</Application>
  <PresentationFormat>On-screen Show (4:3)</PresentationFormat>
  <Paragraphs>196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1. Corporate Social Responsibility</vt:lpstr>
      <vt:lpstr>Corporate Social Responsibility – Introduction</vt:lpstr>
      <vt:lpstr>What Is Corporate Social Responsibility?</vt:lpstr>
      <vt:lpstr>Why Companies Practice CSR</vt:lpstr>
      <vt:lpstr>Stakeholder-Centric View of CSR</vt:lpstr>
      <vt:lpstr>Role of Management in CSR</vt:lpstr>
      <vt:lpstr>CSR Responsibility Toward Owners</vt:lpstr>
      <vt:lpstr>Fiduciary Responsibility of Managers</vt:lpstr>
      <vt:lpstr>CSR Responsibility Toward Employees</vt:lpstr>
      <vt:lpstr>Workplace Safety and Health</vt:lpstr>
      <vt:lpstr>Freedom from Sexual Harassment</vt:lpstr>
      <vt:lpstr>Equal Opportunity and Diversity</vt:lpstr>
      <vt:lpstr>Equal Pay and Wage Fairness</vt:lpstr>
      <vt:lpstr>Building a Diverse Workforce</vt:lpstr>
      <vt:lpstr>Wages and Employee Benefits</vt:lpstr>
      <vt:lpstr>CSR Responsibility Toward Customers</vt:lpstr>
      <vt:lpstr>Consumer Rights</vt:lpstr>
      <vt:lpstr>CSR Responsibility Toward Communities</vt:lpstr>
      <vt:lpstr>Financial Contributions to Society</vt:lpstr>
      <vt:lpstr>Volunteerism and Employee Engagement</vt:lpstr>
      <vt:lpstr>Supporting Social and Environmental Causes</vt:lpstr>
      <vt:lpstr>CSR as a Strategic Advantage</vt:lpstr>
      <vt:lpstr>CSR in Indian Business Context</vt:lpstr>
      <vt:lpstr>Key Takeaways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Sanyam Lawania</dc:creator>
  <cp:lastModifiedBy>Sanyam Lawania</cp:lastModifiedBy>
  <cp:revision>88</cp:revision>
  <dcterms:created xsi:type="dcterms:W3CDTF">2006-08-16T00:00:00Z</dcterms:created>
  <dcterms:modified xsi:type="dcterms:W3CDTF">2026-01-09T08:46:29Z</dcterms:modified>
</cp:coreProperties>
</file>